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2382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49F38F-2220-46FA-9CE2-608F6512131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41F4CD-5AB2-472F-BCE1-6F6213E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F38F-2220-46FA-9CE2-608F6512131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4CD-5AB2-472F-BCE1-6F6213E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F38F-2220-46FA-9CE2-608F6512131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4CD-5AB2-472F-BCE1-6F6213E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49F38F-2220-46FA-9CE2-608F6512131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4CD-5AB2-472F-BCE1-6F6213E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49F38F-2220-46FA-9CE2-608F6512131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41F4CD-5AB2-472F-BCE1-6F6213EAD6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49F38F-2220-46FA-9CE2-608F6512131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41F4CD-5AB2-472F-BCE1-6F6213E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49F38F-2220-46FA-9CE2-608F6512131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41F4CD-5AB2-472F-BCE1-6F6213E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F38F-2220-46FA-9CE2-608F6512131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F4CD-5AB2-472F-BCE1-6F6213E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49F38F-2220-46FA-9CE2-608F6512131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41F4CD-5AB2-472F-BCE1-6F6213E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49F38F-2220-46FA-9CE2-608F6512131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41F4CD-5AB2-472F-BCE1-6F6213E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49F38F-2220-46FA-9CE2-608F6512131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41F4CD-5AB2-472F-BCE1-6F6213E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49F38F-2220-46FA-9CE2-608F6512131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41F4CD-5AB2-472F-BCE1-6F6213EAD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Tais\Desktop\balloon_PNG5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15319"/>
            <a:ext cx="1656184" cy="3107569"/>
          </a:xfrm>
          <a:prstGeom prst="rect">
            <a:avLst/>
          </a:prstGeom>
          <a:noFill/>
        </p:spPr>
      </p:pic>
      <p:pic>
        <p:nvPicPr>
          <p:cNvPr id="1034" name="Picture 10" descr="C:\Users\Tais\Desktop\35259-1-decorations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432" y="4221088"/>
            <a:ext cx="5112568" cy="26369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6624736" cy="154203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effectLst/>
              </a:rPr>
              <a:t>«Роль праздника в жизни </a:t>
            </a:r>
            <a:r>
              <a:rPr lang="ru-RU" sz="4800" b="1" i="1" dirty="0" smtClean="0">
                <a:solidFill>
                  <a:schemeClr val="tx1"/>
                </a:solidFill>
                <a:effectLst/>
              </a:rPr>
              <a:t>ребенка»</a:t>
            </a:r>
            <a:endParaRPr lang="ru-RU" sz="4800" b="1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284984"/>
            <a:ext cx="8495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Разработали: воспитатели МБДОУ № 1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</a:t>
            </a:r>
            <a:r>
              <a:rPr kumimoji="0" lang="ru-RU" sz="28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Алёнушка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Чукарина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 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Фоминичева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 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C:\Users\Tais\Desktop\59177-bunting-balloon-birthday-stars-cake-border-carto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0"/>
            <a:ext cx="5256584" cy="2432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ais\Desktop\Праздник\спортивные праздники и развлечения\EORB9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015" y="620688"/>
            <a:ext cx="4677985" cy="6237313"/>
          </a:xfrm>
          <a:prstGeom prst="rect">
            <a:avLst/>
          </a:prstGeom>
          <a:noFill/>
        </p:spPr>
      </p:pic>
      <p:pic>
        <p:nvPicPr>
          <p:cNvPr id="5122" name="Picture 2" descr="C:\Users\Tais\Desktop\Праздник\спортивные праздники и развлечения\IMG_7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52662" y="752663"/>
            <a:ext cx="6021289" cy="4515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 на свежем воздухе</a:t>
            </a:r>
            <a:endParaRPr lang="ru-RU" dirty="0"/>
          </a:p>
        </p:txBody>
      </p:sp>
      <p:pic>
        <p:nvPicPr>
          <p:cNvPr id="6146" name="Picture 2" descr="C:\Users\Tais\Desktop\Праздник\мероприятия на свежем воздухе\AGXT7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5"/>
            <a:ext cx="4860033" cy="3645025"/>
          </a:xfrm>
          <a:prstGeom prst="rect">
            <a:avLst/>
          </a:prstGeom>
          <a:noFill/>
        </p:spPr>
      </p:pic>
      <p:pic>
        <p:nvPicPr>
          <p:cNvPr id="4" name="Picture 2" descr="C:\Users\Tais\Desktop\Праздник\тематические развлечения доу\AWYS3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788024" cy="3591018"/>
          </a:xfrm>
          <a:prstGeom prst="rect">
            <a:avLst/>
          </a:prstGeom>
          <a:noFill/>
        </p:spPr>
      </p:pic>
      <p:pic>
        <p:nvPicPr>
          <p:cNvPr id="6147" name="Picture 3" descr="C:\Users\Tais\Desktop\5a0c69ac82e02d31ecb8d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08170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Tais\Desktop\Праздник\мероприятия на свежем воздухе\IMG_0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3807042"/>
          </a:xfrm>
          <a:prstGeom prst="rect">
            <a:avLst/>
          </a:prstGeom>
          <a:noFill/>
        </p:spPr>
      </p:pic>
      <p:pic>
        <p:nvPicPr>
          <p:cNvPr id="7170" name="Picture 2" descr="C:\Users\Tais\Desktop\Праздник\мероприятия на свежем воздухе\IMG_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731" y="3818048"/>
            <a:ext cx="4053269" cy="3039952"/>
          </a:xfrm>
          <a:prstGeom prst="rect">
            <a:avLst/>
          </a:prstGeom>
          <a:noFill/>
        </p:spPr>
      </p:pic>
      <p:pic>
        <p:nvPicPr>
          <p:cNvPr id="7171" name="Picture 3" descr="C:\Users\Tais\Desktop\Праздник\мероприятия на свежем воздухе\IMG_8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58969"/>
            <a:ext cx="4932041" cy="3699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pic>
        <p:nvPicPr>
          <p:cNvPr id="4" name="Picture 5" descr="C:\Users\Tais\Desktop\Праздник\спортивные праздники и развлечения\IMG_20180713_16082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992555" cy="3744416"/>
          </a:xfrm>
          <a:prstGeom prst="rect">
            <a:avLst/>
          </a:prstGeom>
          <a:noFill/>
        </p:spPr>
      </p:pic>
      <p:pic>
        <p:nvPicPr>
          <p:cNvPr id="6" name="Picture 3" descr="C:\Users\Tais\Desktop\Праздник\взаимодействия с рподителями\IMG_6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8999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C:\Users\Tais\Desktop\balloon_PNG5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1728192" cy="358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ais\Desktop\Праздник\взаимодействия с рподителями\IMG_6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352" y="2976264"/>
            <a:ext cx="5175648" cy="3881736"/>
          </a:xfrm>
          <a:prstGeom prst="rect">
            <a:avLst/>
          </a:prstGeom>
          <a:noFill/>
        </p:spPr>
      </p:pic>
      <p:pic>
        <p:nvPicPr>
          <p:cNvPr id="9218" name="Picture 2" descr="C:\Users\Tais\Desktop\Праздник\взаимодействия с рподителями\IMG_20180713_16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052053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5987008" cy="10732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Групповые мероприятия</a:t>
            </a:r>
            <a:endParaRPr lang="ru-RU" dirty="0"/>
          </a:p>
        </p:txBody>
      </p:sp>
      <p:pic>
        <p:nvPicPr>
          <p:cNvPr id="6" name="Picture 2" descr="C:\Users\Tais\Desktop\Праздник\групповые мероприятия\IMG_9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437112" cy="4437112"/>
          </a:xfrm>
          <a:prstGeom prst="rect">
            <a:avLst/>
          </a:prstGeom>
          <a:noFill/>
        </p:spPr>
      </p:pic>
      <p:pic>
        <p:nvPicPr>
          <p:cNvPr id="10242" name="Picture 2" descr="C:\$Recycle.Bin\S-1-5-21-970404510-1063672879-3149705108-1003\$R0EQXO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1196752"/>
            <a:ext cx="5184576" cy="3888432"/>
          </a:xfrm>
          <a:prstGeom prst="rect">
            <a:avLst/>
          </a:prstGeom>
          <a:noFill/>
        </p:spPr>
      </p:pic>
      <p:pic>
        <p:nvPicPr>
          <p:cNvPr id="7" name="Picture 4" descr="C:\Users\Tais\Desktop\35259-1-decorations-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40360" cy="222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is\Desktop\Праздник\групповые мероприятия\WJIP7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5891900" cy="3789040"/>
          </a:xfrm>
          <a:prstGeom prst="rect">
            <a:avLst/>
          </a:prstGeom>
          <a:noFill/>
        </p:spPr>
      </p:pic>
      <p:pic>
        <p:nvPicPr>
          <p:cNvPr id="11267" name="Picture 3" descr="C:\Users\Tais\Desktop\Праздник\групповые мероприятия\IMG_6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924" y="0"/>
            <a:ext cx="5244075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2290" name="Picture 2" descr="C:\Users\Tais\Desktop\Спс_Рига_0050-050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is\Desktop\pozdravitelnie-otkritki-s-detmi.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7272809" cy="30689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03232" cy="46531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Пусть в этот день для всех проснётся чудо,</a:t>
            </a:r>
            <a:br>
              <a:rPr lang="ru-RU" sz="2400" dirty="0" smtClean="0"/>
            </a:br>
            <a:r>
              <a:rPr lang="ru-RU" sz="2400" dirty="0" smtClean="0"/>
              <a:t>Пусть в этот день исполнятся мечты.</a:t>
            </a:r>
            <a:br>
              <a:rPr lang="ru-RU" sz="2400" dirty="0" smtClean="0"/>
            </a:br>
            <a:r>
              <a:rPr lang="ru-RU" sz="2400" dirty="0" smtClean="0"/>
              <a:t>Друзья пусть улыбнуться, ссоры позабудут. </a:t>
            </a:r>
            <a:br>
              <a:rPr lang="ru-RU" sz="2400" dirty="0" smtClean="0"/>
            </a:br>
            <a:r>
              <a:rPr lang="ru-RU" sz="2400" dirty="0" smtClean="0"/>
              <a:t>И в этот мир ворвёмся, я и ты!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Пусть в этот день любовь сильней стучится,</a:t>
            </a:r>
            <a:br>
              <a:rPr lang="ru-RU" sz="2400" dirty="0" smtClean="0"/>
            </a:br>
            <a:r>
              <a:rPr lang="ru-RU" sz="2400" dirty="0" smtClean="0"/>
              <a:t>Пусть в этот день не будет суеты.</a:t>
            </a:r>
            <a:br>
              <a:rPr lang="ru-RU" sz="2400" dirty="0" smtClean="0"/>
            </a:br>
            <a:r>
              <a:rPr lang="ru-RU" sz="2400" dirty="0" smtClean="0"/>
              <a:t>И с каждым пусть счастливый миг случится. </a:t>
            </a:r>
            <a:br>
              <a:rPr lang="ru-RU" sz="2400" dirty="0" smtClean="0"/>
            </a:br>
            <a:r>
              <a:rPr lang="ru-RU" sz="2400" dirty="0" smtClean="0"/>
              <a:t>Невзгоды все оставим, я и ты!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1112" y="0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Праздник - особый вид игровой деятельности человека, посредством которого он выражает свое эмоционально-эстетическое отношение к наиболее значимым общественным и экзистенциальным смыслам и ценностям, творчески объективируя это отношение в символических атрибутах и формах поведения.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Picture 2" descr="C:\Users\Tais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769217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ais\Desktop\Childhood-PNG-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5040560" cy="270911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9768"/>
            <a:ext cx="8064896" cy="20882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ребенка праздник это: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- возможность осознать цикличность жизни;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эмоциональное развитие;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творческое взаимодействие с взрослыми;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коммуникативное взаимодействие со сверстниками;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развитие памяти, речи, голосового аппарата через стихи;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публичные выступления;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активность и самовыражение.</a:t>
            </a:r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-819472"/>
            <a:ext cx="86764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праздник - важная часть жизни ребенка, это радостное событие, которое позволяет расслабиться, встряхнуться, забыться, а порой и просто отдохнуть от будней.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«Детства не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бывает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 праздников!»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Праздники духовно обогащают ребенка, расширяют его знания об окружающем мире, помогают восстанавливать старые и добрые традиции, объединяют и побуждают к творчеству.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ais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72475" cy="623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Календарно- тематические </a:t>
            </a:r>
            <a:br>
              <a:rPr lang="ru-RU" sz="2800" dirty="0" smtClean="0"/>
            </a:br>
            <a:r>
              <a:rPr lang="ru-RU" sz="2800" dirty="0" smtClean="0"/>
              <a:t>праздники</a:t>
            </a:r>
            <a:endParaRPr lang="ru-RU" sz="2800" dirty="0"/>
          </a:p>
        </p:txBody>
      </p:sp>
      <p:pic>
        <p:nvPicPr>
          <p:cNvPr id="9" name="Picture 3" descr="C:\Users\Tais\Desktop\Праздник\тематические развлечения доу\FALR6011.jpg"/>
          <p:cNvPicPr>
            <a:picLocks noChangeAspect="1" noChangeArrowheads="1"/>
          </p:cNvPicPr>
          <p:nvPr/>
        </p:nvPicPr>
        <p:blipFill>
          <a:blip r:embed="rId2" cstate="print"/>
          <a:srcRect l="13649" t="4346" r="7375"/>
          <a:stretch>
            <a:fillRect/>
          </a:stretch>
        </p:blipFill>
        <p:spPr bwMode="auto">
          <a:xfrm>
            <a:off x="4211960" y="3497850"/>
            <a:ext cx="4932041" cy="3360152"/>
          </a:xfrm>
          <a:prstGeom prst="rect">
            <a:avLst/>
          </a:prstGeom>
          <a:noFill/>
        </p:spPr>
      </p:pic>
      <p:pic>
        <p:nvPicPr>
          <p:cNvPr id="1029" name="Picture 5" descr="C:\Users\Tais\Desktop\Праздник\тематические развлечения доу\BPBJ0126.JPG"/>
          <p:cNvPicPr>
            <a:picLocks noChangeAspect="1" noChangeArrowheads="1"/>
          </p:cNvPicPr>
          <p:nvPr/>
        </p:nvPicPr>
        <p:blipFill>
          <a:blip r:embed="rId3" cstate="print"/>
          <a:srcRect r="7964" b="14545"/>
          <a:stretch>
            <a:fillRect/>
          </a:stretch>
        </p:blipFill>
        <p:spPr bwMode="auto">
          <a:xfrm>
            <a:off x="0" y="980728"/>
            <a:ext cx="4860032" cy="3384376"/>
          </a:xfrm>
          <a:prstGeom prst="rect">
            <a:avLst/>
          </a:prstGeom>
          <a:noFill/>
        </p:spPr>
      </p:pic>
      <p:pic>
        <p:nvPicPr>
          <p:cNvPr id="1030" name="Picture 6" descr="C:\Users\Tais\Desktop\s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80"/>
            <a:ext cx="3176339" cy="2820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ais\Desktop\Праздник\тематические развлечения доу\IMG_3684.JPG"/>
          <p:cNvPicPr>
            <a:picLocks noChangeAspect="1" noChangeArrowheads="1"/>
          </p:cNvPicPr>
          <p:nvPr/>
        </p:nvPicPr>
        <p:blipFill>
          <a:blip r:embed="rId2" cstate="print"/>
          <a:srcRect t="7460"/>
          <a:stretch>
            <a:fillRect/>
          </a:stretch>
        </p:blipFill>
        <p:spPr bwMode="auto">
          <a:xfrm>
            <a:off x="3995936" y="3284984"/>
            <a:ext cx="5148064" cy="3573016"/>
          </a:xfrm>
          <a:prstGeom prst="rect">
            <a:avLst/>
          </a:prstGeom>
          <a:noFill/>
        </p:spPr>
      </p:pic>
      <p:pic>
        <p:nvPicPr>
          <p:cNvPr id="2050" name="Picture 2" descr="C:\Users\Tais\Desktop\Праздник\тематические развлечения доу\MXTZ6800.jpg"/>
          <p:cNvPicPr>
            <a:picLocks noChangeAspect="1" noChangeArrowheads="1"/>
          </p:cNvPicPr>
          <p:nvPr/>
        </p:nvPicPr>
        <p:blipFill>
          <a:blip r:embed="rId3" cstate="print"/>
          <a:srcRect l="4418" t="11187" r="15900" b="11623"/>
          <a:stretch>
            <a:fillRect/>
          </a:stretch>
        </p:blipFill>
        <p:spPr bwMode="auto">
          <a:xfrm>
            <a:off x="-1" y="0"/>
            <a:ext cx="4828786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is\Desktop\Праздник\тематические развлечения доу\RPLJ0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04049" cy="3501008"/>
          </a:xfrm>
          <a:prstGeom prst="rect">
            <a:avLst/>
          </a:prstGeom>
          <a:noFill/>
        </p:spPr>
      </p:pic>
      <p:pic>
        <p:nvPicPr>
          <p:cNvPr id="8" name="Picture 5" descr="C:\Users\Tais\Desktop\Праздник\тематические развлечения доу\AGTY9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38064"/>
            <a:ext cx="4139952" cy="5519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Спортивные праздники и развлечения</a:t>
            </a:r>
            <a:endParaRPr lang="ru-RU" dirty="0"/>
          </a:p>
        </p:txBody>
      </p:sp>
      <p:pic>
        <p:nvPicPr>
          <p:cNvPr id="4098" name="Picture 2" descr="C:\Users\Tais\Desktop\Праздник\спортивные праздники и развлечения\BPFT3055.JPG"/>
          <p:cNvPicPr>
            <a:picLocks noChangeAspect="1" noChangeArrowheads="1"/>
          </p:cNvPicPr>
          <p:nvPr/>
        </p:nvPicPr>
        <p:blipFill>
          <a:blip r:embed="rId2" cstate="print"/>
          <a:srcRect t="13335" r="4800"/>
          <a:stretch>
            <a:fillRect/>
          </a:stretch>
        </p:blipFill>
        <p:spPr bwMode="auto">
          <a:xfrm>
            <a:off x="-1" y="3645024"/>
            <a:ext cx="4860033" cy="3212976"/>
          </a:xfrm>
          <a:prstGeom prst="rect">
            <a:avLst/>
          </a:prstGeom>
          <a:noFill/>
        </p:spPr>
      </p:pic>
      <p:pic>
        <p:nvPicPr>
          <p:cNvPr id="4102" name="Picture 6" descr="C:\Users\Tais\Desktop\Праздник\спортивные праздники и развлечения\ARXO0442.jpg"/>
          <p:cNvPicPr>
            <a:picLocks noChangeAspect="1" noChangeArrowheads="1"/>
          </p:cNvPicPr>
          <p:nvPr/>
        </p:nvPicPr>
        <p:blipFill>
          <a:blip r:embed="rId3" cstate="print"/>
          <a:srcRect l="1761" b="16000"/>
          <a:stretch>
            <a:fillRect/>
          </a:stretch>
        </p:blipFill>
        <p:spPr bwMode="auto">
          <a:xfrm>
            <a:off x="4315698" y="1556792"/>
            <a:ext cx="4828302" cy="3096344"/>
          </a:xfrm>
          <a:prstGeom prst="rect">
            <a:avLst/>
          </a:prstGeom>
          <a:noFill/>
        </p:spPr>
      </p:pic>
      <p:pic>
        <p:nvPicPr>
          <p:cNvPr id="4103" name="Picture 7" descr="C:\Users\Tais\Desktop\detski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3674600" cy="2512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4">
      <a:dk1>
        <a:srgbClr val="FFFFFF"/>
      </a:dk1>
      <a:lt1>
        <a:srgbClr val="00122D"/>
      </a:lt1>
      <a:dk2>
        <a:srgbClr val="FFCC99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73D6FD"/>
      </a:accent6>
      <a:hlink>
        <a:srgbClr val="A2E3FE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210</TotalTime>
  <Words>160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«Роль праздника в жизни ребенка»</vt:lpstr>
      <vt:lpstr>Пусть в этот день для всех проснётся чудо, Пусть в этот день исполнятся мечты. Друзья пусть улыбнуться, ссоры позабудут.  И в этот мир ворвёмся, я и ты!   Пусть в этот день любовь сильней стучится, Пусть в этот день не будет суеты. И с каждым пусть счастливый миг случится.  Невзгоды все оставим, я и ты! </vt:lpstr>
      <vt:lpstr>Слайд 3</vt:lpstr>
      <vt:lpstr>Слайд 4</vt:lpstr>
      <vt:lpstr>Слайд 5</vt:lpstr>
      <vt:lpstr>Календарно- тематические  праздники</vt:lpstr>
      <vt:lpstr>Слайд 7</vt:lpstr>
      <vt:lpstr>Слайд 8</vt:lpstr>
      <vt:lpstr>Спортивные праздники и развлечения</vt:lpstr>
      <vt:lpstr>Слайд 10</vt:lpstr>
      <vt:lpstr>Мероприятия на свежем воздухе</vt:lpstr>
      <vt:lpstr>Слайд 12</vt:lpstr>
      <vt:lpstr>Взаимодействие с родителями</vt:lpstr>
      <vt:lpstr>Слайд 14</vt:lpstr>
      <vt:lpstr>Групповые мероприятия</vt:lpstr>
      <vt:lpstr>Слайд 16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праздника в жизни ребенка»</dc:title>
  <dc:creator>Tais</dc:creator>
  <cp:lastModifiedBy>Tais</cp:lastModifiedBy>
  <cp:revision>25</cp:revision>
  <dcterms:created xsi:type="dcterms:W3CDTF">2019-09-26T10:56:24Z</dcterms:created>
  <dcterms:modified xsi:type="dcterms:W3CDTF">2019-09-26T19:41:28Z</dcterms:modified>
</cp:coreProperties>
</file>